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7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88CD6-6EA4-4DF5-8207-72A4094B9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6EA9BE-1FF0-405C-9CEF-334860F1B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1E2DE9-5B4A-4942-9F9F-0DA63C3D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6F1606-B576-4FC4-8543-1673AFCA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807E7D-2EAC-4249-8759-34A696A5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3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4C45F-78F4-4AA0-8FAC-9FE4E618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E452D0-5E0A-4876-B5FE-FFCDAFF50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DFCED9-A49F-44EA-933F-2B3D4B31F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7175DE-6A04-4B29-8E86-B725B485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8CE261-C5B1-4D7E-92E7-213D29D3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43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7DB09E-B642-4F76-BB8F-111B2282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1C8926-450A-4AAD-BC39-0A9D1AC65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0A20C1-DADF-4A5B-8511-14752E0D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EE8D1-844B-429A-96CC-54B3755A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6DFC33-2A31-4880-80FA-651F58F1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40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8EA37-2F2A-4BEA-BD52-88409962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002D3-4FC2-4071-8F81-47223932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DB1CC3-EBD5-4B5F-8698-DE717DC4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441A60-1164-4B6E-B07D-30D46482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7C0EA-5F2C-44CC-B8EE-C1069DB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18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03CC6-13DD-4651-ABCD-143F66D5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1F7128-1958-495C-A532-AFB1BA115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508CE-F7EA-4C2B-BEDC-E0590D83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ADF727-CEE1-4514-979C-824EFE31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8FD0FA-9946-4371-A405-95C50C5D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00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69315-7E88-46D4-8317-0EB8EE85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37209C-8D86-4144-97FF-22460E35D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78F047-BDD6-47F9-A045-6E11507F3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BA5A8D-D440-442B-9E2B-39E3CD13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65FD23-B04C-4D66-81A0-6BAFB314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0EF770-A353-40EB-8A95-9BF7710F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58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E7329-4262-41C4-B3BD-6981D132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270C86-FD92-4DC8-9206-C3DCF7F8B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1B4721-72C6-48CA-A9CB-237373BB8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37030C-197F-4654-B4DF-A61ED213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526887-AF07-4D25-BB4A-73C1403AE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D9E086-89F1-404F-B8FF-87742FA0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C62BFD-F7C4-4ADD-B4BA-D2D0F46C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D0FF727-59CE-4246-9A52-A3E275C7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2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7EEC6-85DE-4364-97FC-7B80BD7E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6490FD-6807-48C0-AE1E-0EC05575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2C040F-DCF8-4363-95FB-A45D9D34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2EAD-8E65-44E5-8672-72F7518C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66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7AF15-B33E-4FF2-B1F8-3D8CE449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894364-D26F-4F6E-A07F-48AC3BA9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0CE559-EB16-4E43-8C78-CD91D9D5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93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E2EEE-D734-42E3-B60E-04C04066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30EA5-637E-452F-A9AA-74BE070F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061C5E-57C4-445D-8E1A-16A0444BB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9B4A2D-AB35-480E-AAE9-83A5D886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EA4BC4-4ABF-4DAB-B9FB-9C640CCC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13DC93-754E-40FD-BA32-64FE8283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98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FA899-EC6B-47DE-9478-76D9B91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208163-FC55-400B-A284-6B63A32B8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72E130-9914-48DC-97EA-CEA3C4E31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866948-0FB5-460B-9BCD-FD07C995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399CBD-A8E0-4729-8D6E-0D093013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557550-2570-474F-BDC5-C2EB1757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50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6795C7-F783-4F23-97B0-EF50611F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D8F163-09CD-42B7-A65D-5C428D0D5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E571C5-4E4A-45F1-93BF-DDA424CD6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5AD05-3665-4BBE-95E6-74A1BA99755D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687F68-DA72-4607-86D2-40DE0F5F8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84D56D-E9E2-44B8-850E-4BA815D62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FD40-AF7B-43C6-845C-CAB93C3664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4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B2CF09-88A3-4012-991A-67D7AD85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2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B2C6B1-4111-49D3-A294-B7D53D91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E32537-3408-4A07-A09A-CF7DCE4E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8CBDD3-6A01-48C4-BE3B-495ECF0F9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0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4DF03B-4C86-4E1C-8E8C-37A00643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982DCF-E78D-44A0-8488-746A1B60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1F3B37-7EE1-4A20-97C5-EBB71C821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F009CF-912E-4362-91F2-1E64493CE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4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D41A97-D441-4501-ACD7-AD8BF7CA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8EAB6A-F692-4B2A-A59A-717BD505D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CA0092-1BBE-433C-B341-ED1FA4424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7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C1755B-532C-4B62-AA33-8B7B5CF33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AD11811-D9A5-456A-BC63-AFF8C1400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1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867882-8750-4EFA-9E94-D3AADE81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7D35F2-5DAB-41F9-ACBE-9B557D99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4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CCC89E-3328-49B0-9D94-DE1329F91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5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F4E39-22E4-4FE3-98C9-37EB489C9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EEB5B44-ECAF-4748-A476-EB94C6A1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7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50857F-E645-473B-82E6-37EC93CB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B008F8-A4C0-4361-9B50-9F14D0BD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3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C7869C-038D-41BC-839B-EC04641B1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FF0ED6-8F92-4B70-A958-FF7FB90C9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F5551E-B0A9-41D4-8D3B-9C69BBC87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0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071BA0-8513-48C7-B16A-FA64AD39F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4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15CD1F-F97A-4009-8C98-0A9C152EC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72F73B-2035-4331-87D1-7732A139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3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7302B9-94A6-4B7E-B308-13E029252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9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852D16-85AD-436A-AC4C-F9A5EE8FD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5F816C-110E-472F-B55A-64AB8A76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4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945E66-1D8A-4C2F-934C-0AC635A9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38E8CF-8FC4-4F4B-8EA9-6958EE21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4537C0-DB22-48E3-998E-58014791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RIBOLDI MARQUES</dc:creator>
  <cp:lastModifiedBy>FELIPE RIBOLDI MARQUES</cp:lastModifiedBy>
  <cp:revision>3</cp:revision>
  <dcterms:created xsi:type="dcterms:W3CDTF">2018-08-08T19:43:00Z</dcterms:created>
  <dcterms:modified xsi:type="dcterms:W3CDTF">2018-08-08T21:06:36Z</dcterms:modified>
</cp:coreProperties>
</file>